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58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E8CD6E7-DAEB-41FF-87DB-6A7AD183C6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2BC0331-E618-4383-ABFF-DB03B4366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://www.newsrealblog.com/wp-content/uploads/2010/04/civil-war-soldier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5799" y="0"/>
            <a:ext cx="6448202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Civil War weapon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 Tiger Welch</a:t>
            </a:r>
            <a:endParaRPr lang="en-US" dirty="0"/>
          </a:p>
        </p:txBody>
      </p:sp>
      <p:sp>
        <p:nvSpPr>
          <p:cNvPr id="11266" name="AutoShape 2" descr="data:image/jpg;base64,/9j/4AAQSkZJRgABAQAAAQABAAD/2wBDAAkGBwgHBgkIBwgKCgkLDRYPDQwMDRsUFRAWIB0iIiAdHx8kKDQsJCYxJx8fLT0tMTU3Ojo6Iys/RD84QzQ5Ojf/2wBDAQoKCg0MDRoPDxo3JR8lNzc3Nzc3Nzc3Nzc3Nzc3Nzc3Nzc3Nzc3Nzc3Nzc3Nzc3Nzc3Nzc3Nzc3Nzc3Nzc3Nzf/wAARCACfAKQDASIAAhEBAxEB/8QAHAAAAQQDAQAAAAAAAAAAAAAABgMEBQcAAQII/8QARRAAAgECBAQDBQQIAwUJAAAAAQIDBBEABRIhBjFBURMiYQcUcYGRIzJSoRUkQmKxwdHwFjPhJXKClPEXNENjdISSorP/xAAaAQACAwEBAAAAAAAAAAAAAAADBAECBQAG/8QALBEAAgIBBAEEAQQBBQAAAAAAAQIAAxEEEiExBRMiQVFhFCMyoUKBsdHw8f/aAAwDAQACEQMRAD8AOjNd2uxBw1rfGZRYm1+eG7y+LIzQFhIv34ZBZlPr/UbHoThWKRnj52PUHBB9iJtnoxOOUfdVi3w74VAkncxxKS7cgBiPqK+koJIo6l1jMjhFNrlmJtsPT++mDejoYqJCsYuxPmc82P8AfTFXcLCV1MwBPRlA8fcVZl+lK3KaZnpIqeVopfDNnkYbHf8AD6DA7k1bk9LRZguZ5fNWVUseilbxtMcR56iBYk3A68r4MfbjkgouIYM0iUiLMI/tG6eKgAPzK6T9cAmSZiuVZpDWtRwVYiJPgVC6kc2IFx6Gx+WHFCvXkCHCheBGDFr7OSOljiU4Vgy2sz+jgzuqenoGf7WQcrWvYm+wPK+9uxwnxFmn6ZzeozD3WCkExBEECBUTbpYDrc3O++I1VDMAzBQSASeQxzINvHEmSHEEVBTZxUwZPUtUUCMBDOxuZBYb8hbe+1tsO+DqDKszzpKfPswahotDM0wIG45Ak9/nhxxfwjPwzBl009dTVIroRKnhMSeVyRcbruLH15YHAbA74oqBxxOi1YkUNZPHDIZI0kZUcgAsAbA7E/xOCPKBwz/hDM3zFpBneq1IqyHzAad7aSBzN7ncA2scDNRBLTyGOeNo3AB0uN7EAjb4EHDmlhpWoayapqTHLGqCCJRcysx3J/dABv8AEYu+0CdHeUxsgeUXF9l9RiQDth1LTVa5dQVkqo1NLAiQyxbp5VAKejC24PW55HDUC/LGBqnL2kkT3XjFVNKgQ/8As6SRkYMpKsNwVNiMTWX8X55QsuiueZBt4c/2ikdt9/zxCKpLBbG56AYkxk7U0K1Ob1MOW05F1NQftHH7kY8zfQD1wFAxOFENqjp9ubyMfmGmWe0eCTbNqAxE85qaxAHwO/5nBdHmGXzR07x1yJ7yt4ROdDSD90NYn5YrrhzLqvNIxPwxlsHgiOT/AGnmLRzOHUXCrCDpRibfe1Wve+K8ztM1jzF2z6KrWsYXf3wMHI7+bp+WNTTaV2OGbE8frrNIzfsKZ6OnE0TDbWOd13Nu5HPCbVJWYi4sOmAT2KtWtl2a1E9XM1NEUjiikcsoNiWIBPP7owXiIu4Ysbnffri+0q5U84mVbwBiSqTAre2MwhHHZRdsZiMCU3NGddEsz3ZirofJIg3H+npyxGzzT0scviwmScL9n4Zssp6AfhJ7H5E8sTb+H7xFTl1WSZtCLexY2vt8t8TNTlFPPlE+W6mVJ4yruvO/f5HpjnYKOO4SpMsN3U895lV1ddXPPWM3i6tltbRboB0ti6+AeIWz/Jr1Fve6UiOYj9vbZvn/ABBxWuZZTVrl2aNmgtVZdLFEGK7uGvvq/aFrEfHaw2x37Oc6GT8QJHO+mmqwInvyBJ8p+tx/xYzQ7B/dPZ6nT16jRk1jlPr/AL8iWB7UskXOeDq0W+2o1NVDtvdAbj5rqH0x5ssL89jj166RyxtHKoMbqVYc7qRuP448n55l5yvOK7L3ufdaiSLcfhYi/wBADjc0L5Ur9TyLDmTPEeacO1nDeWUeU5V7tmUO9TMNWklh5gt2JPmA58uQ2wKHngpyHh/Ksw4ezTM67O4qWelUiKmZbs7XBBG/mBFxYC4JBOBgC2DhRyPqVklUZZnMmTpmlRT1bZeH0rNIGK3I5i/TYC422AwxpZnpqiKeMlXjdXUjoQbjEq3EVUeHlyL3qRKBZPEMOgbtckksBc8+R25dsRi+ADdZ1PXzD8sQhXHJE7MfcT59W8SZpJmOYsnjMAoVAQqKBYBRfYfzJwpwxKnvM9JKkIirIxHLNK1vCjDB2I6XOm3zxYnCz5VmEX+Lc4pqSCly+P3SkpIUHnkAvqtYAmzWC8gSTtiDhy6hzbMZPEysCTMnZo1gOg0wvs69Nt732IB5XvhS/V1odhjlGiuuRrF6EU4hzSj4Vz+WmoopKulq0SXMKWd193l1LcGIgXUgHZgfqMQWd5nk8UkRyXx54pLSO040tEL/AOX2LDe7bjlYc8HmS5dw9w1AZa+KmqbLoWpqVDyTN+GNDeygdueGHE/DGXcS05rOHqF6WtA1MHiMMcw7b7K3ryPXvgG+h2G8f6ylWovqUhGwDBzL8+rc1zKmyvL5YspoJZQrBJ1jLKOZeY2LG1/TlYYkvaDwInDWUJmUNVV5iZ6khqhwNMKWJGo7liTbfYbeuBvIMspZKmsosxVocysEpoag+Ghe+4Ynk1vug2BJ58sTyZpLSwQQVsMs1bSRinjFSbxwIpuo8LkXB/GDbbblg9tyUkYGMfjuFp012sJIOSfszjgPNuKcppGGRZT41LNMJJZJKdyJLC1tdwAB6d98OKigys1k+YcRVMlfWTSMy5bTzsyxAm4V5uoH4V+uGNdmNZmUvi11TLO1rAO1wB2A5AfAYdcOUUVXmsHjxsaaJvEn0qW8g6ADck8rDCL65mOEGM/M2k8FXSvq3tkDnEtTLkNBw7R0/gQUzsoJghQKi6t7AegsL3JNt8Jiu1SmlpE8aZbeIRssX+8eh9Bc/DnhvUe95mUnqddHSsCUUNaaQH/8x6Lv69MSVFTwwQRxU8KxIosqKNl+Hx788FrztyZ5a9lLmLx0iMgNRNI8h5lWKD4ADp9cZhyi+UWxmLYEqJUlNxPUf4opc3qrukMlxCp2VORUfIn4nF7008dTTRzwOrxSKGRl5MDvfHmlrhrHY4sT2acXpRhMmzJwIGb9XlJ2Rj+yT2J5ep+GM+m3k7vmez8v40NULKR/HjH4k5xXwzntXmprcvrYZKaXSs1NNFeyjpbcON2223PzFd1mVrU1pXLaeWnrAWL5e588ZU2IQ9e4HOx2vti/X3HfARxxwrS5u4raZmo8yjI0zQICZPRtvlfB2rVu55/S623StlOvqLcEcTnOsu8OrutbTWjmBB822zel+o7g+mKX9p0arxxmpQnTJIsouLfeRTy+N8G0PEFTl+ZRUHECTUAuStSpFqu+x1suzdNxuPXlic4iosr4jplpsyRTUTC1NPDHfT6q++w6+l772wzpL/RfLQF5WxiyDEpnJOH6rOKerqIJqWKCkjaSV5pQCoC3G3Pe1r2tzxCSNpJGLZy3h7KG4dkqKeljKRX94kqaqUMWAttoso58j3+teZ7l0aTNPSBBE+6RIzOUAHc88MvrVbKiBFbYzIUN1GNkFrsBcDmQOWC3i7hmPLYqBsvgcwvGokqCSQ7kfGwvvbliQj4NzmaBavMatDFKfFniO9tPMlQQCQAOowmdVXtBJ7hv075xiQ+RyztR00FQsr0odvCSEBmuSA23Qk2G/PboMEcPEUNDI1JlrwPmVQCs1Q7kR0w28inrYAC/f5Yja6KDLaB/0SZjNOxYmSIRPGAbAKByB3PrbA1DTV8cbSFaiOMciuwJ7YAoR2LzRtOpTTpUej+JZ+T5lQxyvNBFHJViye8VAvoI22bew5mwtz64Wqs+o4Y9eY588Up30JILr8EUE/W2OaXhTKajJv1sTxBo7ajUszBrA97H4YCMm4eD11WaiAGkpywZ7mx2uBcdeXwwJLUbJPxFTpWyAJLZvX8NcS+D75mM9PVIbeMlOXZkPMMCRe3Pn3tztgo4u4cy/J8ty+HM80hR/BEMdbPqEkrr+IAG6WIF+aWH3gbCrqQ+BMHgmjLFG/dYbHl69Ox+eCGdYc0ippHzHM696iRpGyxzqd5gbawQfKpHPkdrcrEN5UrsY8SlZtpffWeROo8lrveTBIiwAEBpZnCxrfkdfIg9Lc+eCvgxJBmg/R0QSKmv40srlWnJWw8lzZR59+u9sCozWpzFqOlkySeWmpiaTRRRsVVuagIQQXG9wdjbv5sS+T10/DGZLWHTVUdQxVpVFySPvDfdXXkVO/ythY1Grkiar6q3yClFbBH+P3LCrIJqnM5UjTUIyBYHZdu/8sO0imp9HjlAGNhvz9L98BcnHkFGtT7rA1RM8jsjEaFAJJFzzO2HWVLU8SZVDm1ZK0k6VR2G0aWYbhR6d/rgw1OcKJj3eLtqT1bBgZhxHYrfGY5BO9u/TGYYxEcyvPadwuctrzmlGn6pVPd1X/w5D/I8x637jALyHPHpmtpIK2llpqqJZYJFKujC4IOKO444PqeHaozQBpsukb7OTmUP4W/kevxxnXVYO4T2niPJh1FFp5+PzCHgPj4xLFleeSnwzZYqp/2eyufpY/Xvg5zmojjMVyt2bTrYXAuNvztjz2DY8sFeUcWpl1FDDm7PUwIzeCBuYrDYEcyCT05crgcrUuze2K+Y8fXSPXr4HyIUR09LV0L0lfCtfS0yya5Xj0q/iPeyC5tpF9+lhbngFy/NK7h6qePLamOtotRf3NpA8iL0IF7kgdt8QXFHFtbnSGAusNNq1yRx7eM34m7+g5AW7YHIpNM6kC6gg6e9sPCgqPeZ54vzgSwM/wAwlzXL6+bh5fFpq1FariU+eAg3dtP4TYHUPW9r7sfZ5RwZhUPUyyGSog30ub7W2P5W9LeuISfNWVqauoEFFWajqMLaRt6d/XBRwu36UrUr6eNMszNlsZtI92qr7WZehJA3XrzHXALa81kffzCVWbHB+JnFtTLDlsOXl9VNHN4kdxuo3su3QX2xM8P5xBSZC1TXVLBZjoUFrIH3+u3bA7xk0ssLmeJ6WqRyJqNl80dgSTfqLC4bqMQXDecJQu6SwxyiRfDV5QGEdyLkA7YSXTs1fu7E0muUOFU8GFVc0eeVFBT5cGkqWLQ6iAFddXlN78h5zfsMMpM8yqlrKumpIZ6kwKIaV1KhGYbySb35kC3oAMPRTVVJk602XRO+e50pSBF2aKl/bcknYsRa56AnEnxD7O6TJcvbMsvirKioLRBI/EASnP7TEixYXFh21dcOU0IK8v8APUnX60hlprOQv9mRHEvGaZpS03u0bx1CoNUaqfv/AC/s4Uyd8wOUx5RU5fPGkjlmswQSA8wd9+WCThvI6XL4oKtj7xVyM2uVxcqbXOm/Lt39emH1YoFQ0irqIBYACx9f4dLfngARFGAJnve5+YP0+VZeTZckp440vq8SnX+O5274Zy5TRU88klJTVUEJPiFqaTXoPcA7kfO/bBVHIJ9FVC7+G9g199J9ccw+HDNKPDHhnolx+XTFySRzB12NU25DzMyGtrYInngmWvWSxaqp1+1JGw8VOb25XHmHrtiuqiDN8nziRaOg8air5LpThjPDPc22YWIIJNuTryPW5Tm8/wCg62LMMvZhBMwSoAGwJ5N8On07Yka7iPKIYVdq+KlrtKlgAWDjsQOvrsfUjbBK7DXwRkGGL+q24e1vxxAiWNH8V4VlTwJPDqIJN3ga9rMRsQSCAw7bgHnZXs9V24PkETcqp7gdRZScVnnuZVM+YrneX+A50/aqIFDEcj4ltpFPf6gbYsb2c11LX8M1hy7XH4c4eSnl38Jio2V+bAgG1997G53MNQAd6df7R7UeRst03oXD3D5+4Yxt5fnjMdRBdAOMw1meejvhjiGk4iy8VNMdMq+WaEneNu3w7HriQr4qeelliq0jkgdCJFkAKlet/THnrIM8rMhzFKyhfcbSRk+WRex/vbD72m+0Fs/jiy+g8WCj0BqiM85H/CehAt9b+mF9N+9xNzymgbROGX+J6kFxVW5NTZtPHkE8k1Jfys42B9De5A6E/ngYqJmdi5lYk9T3xy8jE7sR6XsPywk+oqSGv8MaSVpUPYOZn36q+/HqNmJs18Pcko6iurlipkRn0OSJPu2Cm9+3a/cjfDHngi4HZ48yrHUWRMvndz6KuofmBhZmJ7ghIjNKiSWrcTKFeMlG82q5Bsd+u4x3TVtRNHDQvoki1BEV7DSSeh6bnEexZmLMbsTc4eUlNCaaWoq5JIowv2IVL+K191Hp3P8AXHEjbgyRkHIho2bGOJMm4zpnq6BWMUFcD9vTC+9mH3htyPbrywybgOWsmmfKs3y6ppgoMUrSFdf7pFjpPLnsfjcAcnfTSKEUCJvLY9COoxY/ChyOjpo88pveIpWhWOaiUgRiQAeY33IJGob98LWv6SZhqq/UbAglmvC/Evv0cGY0k8k5VUWR3DIUVbAiT7ukAWO+3zwWZdXQLm+VUuZzvWVdNTJArLqWKnCpZbKebFj94877C2JePiqlzLxoaxm8Nr3QPYgW+9cdRgeoOHp8vz6jl8CWeimnJjlkQ6W8rHU3723w7YEura0bSMYjJ0gQncYXo6RRZeY21IrecqOR7/XHcs6GhjlJvqbY8777/PfDOeOiink8Od4ZLi8aKvn52IG2rlz3ONmZZKJ4adlcReZkI0so381v6Y6JRClzQVFcYXj0GbxFOk7ao2Av87jEnPUxJRrMYXZG8shjALDARnUv6O4jJWVQs0rOjLuAHVNR/jghp6gtC88Mg87FpFUhvnbn9MSVkZjPM6ihzPL6mnSRCVQrpe4K/wA9tj6W+qvB+W09NDNRzxxSuXbxnZAWfcixPbY/TCNdRw5gIQrxSeI6qwYbqetjzBtexxrLapoK+hrka0dU1QhFrcpSV/Jz9TiD1LpH+Z8CTz1dPJkEcNPCsY13fQEYdV68sSHDuRScKy1qyBZo60L4ngJYAqWsQv8AxHlglaXTSjwzbUQdja4w4gBcBm37YvVWSucydRrWcLWR1NUQkNJDrBDaBe/O9sZh8lgoFhjMMg4iOJ5+kjeGd0lUo6mxU7EH1wPZlA9NUO1jodiQf5Yurifh1MyJLqsNaoOiT9mQdj3HY/8ATFcV1DLTSNT1sJVh95H6/wBcY+j1mGIxg/Invbq6/KUAA4YcwQuSL8xjcaySOEQMSeSjc98SFZlbIC1MdS/gJ3Hww1y4MlfGJAQp1I1wdtSld/rjcS9X5BnktTpLdM22wf8AE5ajmChtIQH8Ui7/AJ4luHpqenyjPnlbTO1GI4eZJ1MAR9CfpiBRvKPhh1TnxtMIUl2YBdC3a/pghRX6MWGc4m8pgSozWlikTxRJKqmMEebfluR9MWVn+UVWcZZS0FFQRQMf8v3geC407MQpFwOQ5fLEblfsnzOoaGSqr6FFJDPCS+q3MrcLz6fHBXnVeeEqSCggneSqeVn1ys7xQ7+UAtciwK7WJOrrcDGXaUexSDyI2hdEIxA7MeFV4fyZXzk0i1rbrql1sRfbQo2Ud2NyTyA6wAafS1T4ngU8im5cn7W3Ug377H6eivElYBmLtXTnMKu+ppA9oxceWwINxax+ZGIGprKirYGZy1tgOgGChWbkzg4rHHcKvZssNbxUgrm1RRxtIFI2ZlI0gjte30xc2cvPpp3iY6RIplRATqU7encn5YojgasWh4mpXmbQjkxN3F/9bYumvrBNTh45NQjR5PKdmKqSP5H64i0YMBuLcmR+a5fDXIsqqjsoDX7ggbgj5b+uEMt8amqY0La7kC8rWsDbkfnf5Y4iqPBaGmhDCNggjvtYttvc8idviR32RzV3pITUVJMY0sLb7nTvb4C+KToDZxXe910ryx+GafUgMaabsNuQ2HL88SNLURCCKKUMsqbLIhsVPb+mBlf0tUM9QY5JVlDFmQX3JueWJFp0LhBb/L0tb4dR9MEIlTJ6jmY51FJIFZoYpJNYFjstiD23O46Hlzw9WC3DOTyMGJSUE7bkMm/52xDcOI8lXmDKdb+5aUJN922H8sFtTAqUWX0fMiQHnuVVdv4rgT8GFTqFsCtLQRdGCgW+WJGkQqtjhllzr4EaJbyXVrG9iO/rviVjBsMHr4WJWDNpMXVAQMZja30jGYtmXxEJaZJ18KoGoHcG9iPgehwN8T5DBNThKuMyQ3ssybNH8T/Y+GC9gNi3MDGWDC5sQRYgi4thfVaNL/d0w6Ma0+qsobKmULnWR1WUhpJF8WmB8s8fL4Hsf73wPZ+8lBPHCjDVJEryW23vfSe4BAO+LL9rkkeWZcKakk8M1bBnTawVTe3zNv7OKtzMvO0dfModWAWw+G18RpKbEB9TuP67yT6pVUdD+5F1CxrHEFjZZLHW2oFW32t8sSnCVTT0edwy1d9Cq2lrXCsRscN6LL6qrIMC6Iyebbgenrgipcvp6OBnGjVa7yOdyPTsMEuvVVK9kxWiliQ54Ah9lfFNJJFNFTzqZALWK325deY3wLcS560kH6MpYIZauqdZFjlYEQ283JtjzIF/5DAPX5nI9YJKZjGsWyFTuByv898OqPhrMK1HkDosltRDPc8+vzwvXpkqIdjiGe8uCqDMhqiaWoneady8jm7sTuTjKYxiqiMx0x611N1AuL/ljdVTy0s7wTjTKjEMOeE8aI5GZnH6hvnXDLZkPf8AKjGZHu4UGyyeoPQ4lOF8yzGCmmoc8p5ookW61UlgFA6Mfhcat/XHfsymFZlM1M4JkppLj/dYbfmD9cEOaUcctPMoTYxMpHxBxDqDwYv6hU4iVXLClTAtLEuiJbIDuGHrfniD42z9ZIDAJhLM40Ix5WOzH4W2+uISDNxR0ZPuzSQQFVen8dlDRyLqU3G9wbfU4FqydZ6qSohjdI2a6q0hcqO1yBfAETMcYYMPcjy+WCBJ/ALg7mWme5G3IgfzBxO0uXx5zqiq2im3uhaBVnj25hgRqt2677dcA+RZnUUkaSQVJWx8ytcjftbfBXJxRlssCrmN0qCLrJFG6OfmRY4EQwMJwZFZJSSZFmWa09cCqwhJNQvZotY8w9LA7elumCWGaWmpJczrSpqJE008Cnbcmyj48/gDgJzHiKrzCqikgJkqVBiVkS8rrquA1uuw5eu+JyPL+IsxycZhVI1SFF0jWZbopPmYj5WO5ty2xDA9y6qPuFHsxqZZsuqI6l9cpl941H/zCRt/8AfniwYlJPpgF4Dy5KSeukZ3aRhEqIRYImnp33vvty5b4sCJbKMML1EGH7hm9JxmFMZjsy2JuVLA2wiVKqR3w7Zbg4SZLNc78sFzOIlGe2uZTxGkKtciCMMO25I+pP5DAzR5E80EMjRtJHo1GGPuLglrb9/72wbe13IqaF3z2orT40kgjjptA82wsL+liT8cVZ73UBkcSsGjN0INiu5Ox58zfA2DMODiFqZQQWGYf5dEjaVCgXAFlGw7AYh+JMyVZFSGlaWghlCzsCQsrjcpqH8vywxquIZJ8s2YipNldgLFue/x9evPnfEE9ZUCl9z8dzT6/E8K/lDd7d8KUaUhizR2/VArtWJSsskkjqqxqSSEBJCgnliSkzubw0iRNEaRqlixO45m/r2xFk3AH9jHc8olmZwiIDYaUFhtt/rjQatWxmIrYy9GcSyPK5eRizE3JOO1RWhd9dmQi6nsdr/wxwcL0EkUdR9umqNwUa5Itfa/xF74tjaJXOYvlub5hlYdsvqngMgGvTbzW5XuMWNwRxdJnRky/NlV6hYi8cyC3iBeYI5XtvfFWtEyO0RF2VtNu5vbFr+z7gtstU5lmSlamWMpHAdyisNyf3iOnTEOQOYN1BkPmuWQOHaFEierkenaIE2OghVIJ/eUDbphhRcMPWRRTwCKnaNA8glBZtV+WnoOWx3xL56mYUXEuhJtJjEkkLC+q7aiCCeVtfTscO8sFFTUsMczmMRsJGfciRixtc8vL6/64TyRGuComm4W/wBjRQUmW0zZgpZ2nIKGQ3uqrva3TflfFfZpJ+t/aiYTgkSxybFDf7uLzoUo5ZUkgnaxXT4bHUGG+9++Ks43p0kzV/AhBluSZr/fGwAt6WP19Mcj88yQPqSXBtNBRPBOixtKSC07XJXuFH1BPx6bYNa6olpp48zik0RhxHVdoydllI6j9lh2semKmyiV4YTYoCp1btiyMinqs3oX8CESxywsjic6UPcEi569Bir9yYX8KUdDBNWy0kZiapkDyxXuEdRYgeh529dtsFKjbArwLkDUFBDWz11RUzzQINLgKqKBsLDmQDa5N/hgrUWGCqeIuRzOwNsZjY5YzEzp1fCczWjJGO2wNce54MhyCeoVws7/AGcH++evyFz8sTyeBOxKc9rWcnM+I2pIpA1PQjwxbkXNtZ/gPlgFthxM5csWYsSSbk8zhEdzyGGfT2nbKiJmw364xV68zjbDzXxtdXVdvTF6wGMkzSi++2NmMBdRIthSKwOoIWt0PTHRQybtYL+6MMLUCOJTdiNTfkBtjkj1w/WmUiw3wyK6SQe+AXVMmMyysG6lm+ybh2jzCpmzerYyTUzBViJBCuR9899rWHe5xavhBCSAAOuKo9i2YyPnlXRyknx6YMB6x2AP0vi4G8rC/LljPcndgyxEDuPqVRlYrhE3j07jSyg30n7w+H87YFMlqkljleVYp4lJf7LlduQtb47H1tiV9qHEPhsmR0RBdzqqG/CxHkUHvcgn5YraAVcEUsdNNKkUu0scbEB7HkR13xBA7hq0OMGG8ueUlI5amiNNIF0+bdhvyA6H1PK/TENKpekmrKyMB5G+xh6m+4+Xc/AczhtkcUXiEyCM7ftXVj3G17c+3TEnCweeVWuykjTrHJR0G+1rn574UsswcRxKtsD5oxBVMZjzNxYeW+C7gDM6mo4gocqhYtDNOrOdxoC3a49duZ7YjuIMvj8QiNvKdwR64KPYjR0712ZVMtveYESOME/dVr6j/wDW2GUcWLmLWqUMuiFdESqALAW2GO8aU+UAY6O2LCAE6HLGY4xmLzsRZkY9MVz7TuE+IeJamjTLIqdqSBGZvEnCEuxsfoAN/U4sxuWEJCRyOLK+1sicVzPPjeyXi0sf1OmsOX62m+OP+yLi8IP1WlJubj3pMehY7/XCgxY3knMjbPOh9kfGN/8AudL/AM2mNp7KOMBzoYB/7uP+uPRtgemNYsl7J1OKgzzmvsq4wRrDLqe3f3uP+uFz7KeLQPLBT3/eqE/rj0J/fPGHBF1lgHEoawZ55Hsr4xPOlpSP/VJhGq9kvFzy6kooNwL/AK2nP649F2GMxR9S7jBkrWBPPWVezPjrKsxgr6Kmpo54WDKRVp8wd+RFwcXFVQ5t+ihLTUSe/mIEQtIpVXI3BbkQPztgjsMYcAY7pfEoPMPZrxdVyyTmlieWRizsalNyTcnnhbLfZrxTFFIKikgUk+VRUpffn1t/1xeuM2wMqCMQvqtnMpqP2eZ/G4kjpoFa248ZSDhaXgLiBhpWlhsOTGdQR6Yt7GYEdOpOZf8AUPKak9nPEMsWh4YP+YU2w94N4J4kyDiZKx4IDSTJ4dTpqFvbncC+9iB+eLYvhCslkWIx066p2B0Db4dduowRawvUG9pYYMxEccwPrjsIxPLDamlrQjLOgLC/3WB1HmOdgNja2/THVOa15Q9QgRQpBRWB3+OL4gxHGg4zCl77gfXGYmTP/9k="/>
          <p:cNvSpPr>
            <a:spLocks noChangeAspect="1" noChangeArrowheads="1"/>
          </p:cNvSpPr>
          <p:nvPr/>
        </p:nvSpPr>
        <p:spPr bwMode="auto">
          <a:xfrm>
            <a:off x="80963" y="-663575"/>
            <a:ext cx="1343025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data:image/jpg;base64,/9j/4AAQSkZJRgABAQAAAQABAAD/2wBDAAkGBwgHBgkIBwgKCgkLDRYPDQwMDRsUFRAWIB0iIiAdHx8kKDQsJCYxJx8fLT0tMTU3Ojo6Iys/RD84QzQ5Ojf/2wBDAQoKCg0MDRoPDxo3JR8lNzc3Nzc3Nzc3Nzc3Nzc3Nzc3Nzc3Nzc3Nzc3Nzc3Nzc3Nzc3Nzc3Nzc3Nzc3Nzc3Nzf/wAARCACfAKQDASIAAhEBAxEB/8QAHAAAAQQDAQAAAAAAAAAAAAAABgMEBQcAAQII/8QARRAAAgECBAQDBQQIAwUJAAAAAQIDBBEABRIhBjFBURMiYQcUcYGRIzJSoRUkQmKxwdHwFjPhJXKClPEXNENjdISSorP/xAAaAQACAwEBAAAAAAAAAAAAAAADBAECBQAG/8QALBEAAgIBBAEEAQQBBQAAAAAAAQIAAxEEEiExBRMiQVFhFCMyoUKBsdHw8f/aAAwDAQACEQMRAD8AOjNd2uxBw1rfGZRYm1+eG7y+LIzQFhIv34ZBZlPr/UbHoThWKRnj52PUHBB9iJtnoxOOUfdVi3w74VAkncxxKS7cgBiPqK+koJIo6l1jMjhFNrlmJtsPT++mDejoYqJCsYuxPmc82P8AfTFXcLCV1MwBPRlA8fcVZl+lK3KaZnpIqeVopfDNnkYbHf8AD6DA7k1bk9LRZguZ5fNWVUseilbxtMcR56iBYk3A68r4MfbjkgouIYM0iUiLMI/tG6eKgAPzK6T9cAmSZiuVZpDWtRwVYiJPgVC6kc2IFx6Gx+WHFCvXkCHCheBGDFr7OSOljiU4Vgy2sz+jgzuqenoGf7WQcrWvYm+wPK+9uxwnxFmn6ZzeozD3WCkExBEECBUTbpYDrc3O++I1VDMAzBQSASeQxzINvHEmSHEEVBTZxUwZPUtUUCMBDOxuZBYb8hbe+1tsO+DqDKszzpKfPswahotDM0wIG45Ak9/nhxxfwjPwzBl009dTVIroRKnhMSeVyRcbruLH15YHAbA74oqBxxOi1YkUNZPHDIZI0kZUcgAsAbA7E/xOCPKBwz/hDM3zFpBneq1IqyHzAad7aSBzN7ncA2scDNRBLTyGOeNo3AB0uN7EAjb4EHDmlhpWoayapqTHLGqCCJRcysx3J/dABv8AEYu+0CdHeUxsgeUXF9l9RiQDth1LTVa5dQVkqo1NLAiQyxbp5VAKejC24PW55HDUC/LGBqnL2kkT3XjFVNKgQ/8As6SRkYMpKsNwVNiMTWX8X55QsuiueZBt4c/2ikdt9/zxCKpLBbG56AYkxk7U0K1Ob1MOW05F1NQftHH7kY8zfQD1wFAxOFENqjp9ubyMfmGmWe0eCTbNqAxE85qaxAHwO/5nBdHmGXzR07x1yJ7yt4ROdDSD90NYn5YrrhzLqvNIxPwxlsHgiOT/AGnmLRzOHUXCrCDpRibfe1Wve+K8ztM1jzF2z6KrWsYXf3wMHI7+bp+WNTTaV2OGbE8frrNIzfsKZ6OnE0TDbWOd13Nu5HPCbVJWYi4sOmAT2KtWtl2a1E9XM1NEUjiikcsoNiWIBPP7owXiIu4Ysbnffri+0q5U84mVbwBiSqTAre2MwhHHZRdsZiMCU3NGddEsz3ZirofJIg3H+npyxGzzT0scviwmScL9n4Zssp6AfhJ7H5E8sTb+H7xFTl1WSZtCLexY2vt8t8TNTlFPPlE+W6mVJ4yruvO/f5HpjnYKOO4SpMsN3U895lV1ddXPPWM3i6tltbRboB0ti6+AeIWz/Jr1Fve6UiOYj9vbZvn/ABBxWuZZTVrl2aNmgtVZdLFEGK7uGvvq/aFrEfHaw2x37Oc6GT8QJHO+mmqwInvyBJ8p+tx/xYzQ7B/dPZ6nT16jRk1jlPr/AL8iWB7UskXOeDq0W+2o1NVDtvdAbj5rqH0x5ssL89jj166RyxtHKoMbqVYc7qRuP448n55l5yvOK7L3ufdaiSLcfhYi/wBADjc0L5Ur9TyLDmTPEeacO1nDeWUeU5V7tmUO9TMNWklh5gt2JPmA58uQ2wKHngpyHh/Ksw4ezTM67O4qWelUiKmZbs7XBBG/mBFxYC4JBOBgC2DhRyPqVklUZZnMmTpmlRT1bZeH0rNIGK3I5i/TYC422AwxpZnpqiKeMlXjdXUjoQbjEq3EVUeHlyL3qRKBZPEMOgbtckksBc8+R25dsRi+ADdZ1PXzD8sQhXHJE7MfcT59W8SZpJmOYsnjMAoVAQqKBYBRfYfzJwpwxKnvM9JKkIirIxHLNK1vCjDB2I6XOm3zxYnCz5VmEX+Lc4pqSCly+P3SkpIUHnkAvqtYAmzWC8gSTtiDhy6hzbMZPEysCTMnZo1gOg0wvs69Nt732IB5XvhS/V1odhjlGiuuRrF6EU4hzSj4Vz+WmoopKulq0SXMKWd193l1LcGIgXUgHZgfqMQWd5nk8UkRyXx54pLSO040tEL/AOX2LDe7bjlYc8HmS5dw9w1AZa+KmqbLoWpqVDyTN+GNDeygdueGHE/DGXcS05rOHqF6WtA1MHiMMcw7b7K3ryPXvgG+h2G8f6ylWovqUhGwDBzL8+rc1zKmyvL5YspoJZQrBJ1jLKOZeY2LG1/TlYYkvaDwInDWUJmUNVV5iZ6khqhwNMKWJGo7liTbfYbeuBvIMspZKmsosxVocysEpoag+Ghe+4Ynk1vug2BJ58sTyZpLSwQQVsMs1bSRinjFSbxwIpuo8LkXB/GDbbblg9tyUkYGMfjuFp012sJIOSfszjgPNuKcppGGRZT41LNMJJZJKdyJLC1tdwAB6d98OKigys1k+YcRVMlfWTSMy5bTzsyxAm4V5uoH4V+uGNdmNZmUvi11TLO1rAO1wB2A5AfAYdcOUUVXmsHjxsaaJvEn0qW8g6ADck8rDCL65mOEGM/M2k8FXSvq3tkDnEtTLkNBw7R0/gQUzsoJghQKi6t7AegsL3JNt8Jiu1SmlpE8aZbeIRssX+8eh9Bc/DnhvUe95mUnqddHSsCUUNaaQH/8x6Lv69MSVFTwwQRxU8KxIosqKNl+Hx788FrztyZ5a9lLmLx0iMgNRNI8h5lWKD4ADp9cZhyi+UWxmLYEqJUlNxPUf4opc3qrukMlxCp2VORUfIn4nF7008dTTRzwOrxSKGRl5MDvfHmlrhrHY4sT2acXpRhMmzJwIGb9XlJ2Rj+yT2J5ep+GM+m3k7vmez8v40NULKR/HjH4k5xXwzntXmprcvrYZKaXSs1NNFeyjpbcON2223PzFd1mVrU1pXLaeWnrAWL5e588ZU2IQ9e4HOx2vti/X3HfARxxwrS5u4raZmo8yjI0zQICZPRtvlfB2rVu55/S623StlOvqLcEcTnOsu8OrutbTWjmBB822zel+o7g+mKX9p0arxxmpQnTJIsouLfeRTy+N8G0PEFTl+ZRUHECTUAuStSpFqu+x1suzdNxuPXlic4iosr4jplpsyRTUTC1NPDHfT6q++w6+l772wzpL/RfLQF5WxiyDEpnJOH6rOKerqIJqWKCkjaSV5pQCoC3G3Pe1r2tzxCSNpJGLZy3h7KG4dkqKeljKRX94kqaqUMWAttoso58j3+teZ7l0aTNPSBBE+6RIzOUAHc88MvrVbKiBFbYzIUN1GNkFrsBcDmQOWC3i7hmPLYqBsvgcwvGokqCSQ7kfGwvvbliQj4NzmaBavMatDFKfFniO9tPMlQQCQAOowmdVXtBJ7hv075xiQ+RyztR00FQsr0odvCSEBmuSA23Qk2G/PboMEcPEUNDI1JlrwPmVQCs1Q7kR0w28inrYAC/f5Yja6KDLaB/0SZjNOxYmSIRPGAbAKByB3PrbA1DTV8cbSFaiOMciuwJ7YAoR2LzRtOpTTpUej+JZ+T5lQxyvNBFHJViye8VAvoI22bew5mwtz64Wqs+o4Y9eY588Up30JILr8EUE/W2OaXhTKajJv1sTxBo7ajUszBrA97H4YCMm4eD11WaiAGkpywZ7mx2uBcdeXwwJLUbJPxFTpWyAJLZvX8NcS+D75mM9PVIbeMlOXZkPMMCRe3Pn3tztgo4u4cy/J8ty+HM80hR/BEMdbPqEkrr+IAG6WIF+aWH3gbCrqQ+BMHgmjLFG/dYbHl69Ox+eCGdYc0ippHzHM696iRpGyxzqd5gbawQfKpHPkdrcrEN5UrsY8SlZtpffWeROo8lrveTBIiwAEBpZnCxrfkdfIg9Lc+eCvgxJBmg/R0QSKmv40srlWnJWw8lzZR59+u9sCozWpzFqOlkySeWmpiaTRRRsVVuagIQQXG9wdjbv5sS+T10/DGZLWHTVUdQxVpVFySPvDfdXXkVO/ythY1Grkiar6q3yClFbBH+P3LCrIJqnM5UjTUIyBYHZdu/8sO0imp9HjlAGNhvz9L98BcnHkFGtT7rA1RM8jsjEaFAJJFzzO2HWVLU8SZVDm1ZK0k6VR2G0aWYbhR6d/rgw1OcKJj3eLtqT1bBgZhxHYrfGY5BO9u/TGYYxEcyvPadwuctrzmlGn6pVPd1X/w5D/I8x637jALyHPHpmtpIK2llpqqJZYJFKujC4IOKO444PqeHaozQBpsukb7OTmUP4W/kevxxnXVYO4T2niPJh1FFp5+PzCHgPj4xLFleeSnwzZYqp/2eyufpY/Xvg5zmojjMVyt2bTrYXAuNvztjz2DY8sFeUcWpl1FDDm7PUwIzeCBuYrDYEcyCT05crgcrUuze2K+Y8fXSPXr4HyIUR09LV0L0lfCtfS0yya5Xj0q/iPeyC5tpF9+lhbngFy/NK7h6qePLamOtotRf3NpA8iL0IF7kgdt8QXFHFtbnSGAusNNq1yRx7eM34m7+g5AW7YHIpNM6kC6gg6e9sPCgqPeZ54vzgSwM/wAwlzXL6+bh5fFpq1FariU+eAg3dtP4TYHUPW9r7sfZ5RwZhUPUyyGSog30ub7W2P5W9LeuISfNWVqauoEFFWajqMLaRt6d/XBRwu36UrUr6eNMszNlsZtI92qr7WZehJA3XrzHXALa81kffzCVWbHB+JnFtTLDlsOXl9VNHN4kdxuo3su3QX2xM8P5xBSZC1TXVLBZjoUFrIH3+u3bA7xk0ssLmeJ6WqRyJqNl80dgSTfqLC4bqMQXDecJQu6SwxyiRfDV5QGEdyLkA7YSXTs1fu7E0muUOFU8GFVc0eeVFBT5cGkqWLQ6iAFddXlN78h5zfsMMpM8yqlrKumpIZ6kwKIaV1KhGYbySb35kC3oAMPRTVVJk602XRO+e50pSBF2aKl/bcknYsRa56AnEnxD7O6TJcvbMsvirKioLRBI/EASnP7TEixYXFh21dcOU0IK8v8APUnX60hlprOQv9mRHEvGaZpS03u0bx1CoNUaqfv/AC/s4Uyd8wOUx5RU5fPGkjlmswQSA8wd9+WCThvI6XL4oKtj7xVyM2uVxcqbXOm/Lt39emH1YoFQ0irqIBYACx9f4dLfngARFGAJnve5+YP0+VZeTZckp440vq8SnX+O5274Zy5TRU88klJTVUEJPiFqaTXoPcA7kfO/bBVHIJ9FVC7+G9g199J9ccw+HDNKPDHhnolx+XTFySRzB12NU25DzMyGtrYInngmWvWSxaqp1+1JGw8VOb25XHmHrtiuqiDN8nziRaOg8air5LpThjPDPc22YWIIJNuTryPW5Tm8/wCg62LMMvZhBMwSoAGwJ5N8On07Yka7iPKIYVdq+KlrtKlgAWDjsQOvrsfUjbBK7DXwRkGGL+q24e1vxxAiWNH8V4VlTwJPDqIJN3ga9rMRsQSCAw7bgHnZXs9V24PkETcqp7gdRZScVnnuZVM+YrneX+A50/aqIFDEcj4ltpFPf6gbYsb2c11LX8M1hy7XH4c4eSnl38Jio2V+bAgG1997G53MNQAd6df7R7UeRst03oXD3D5+4Yxt5fnjMdRBdAOMw1meejvhjiGk4iy8VNMdMq+WaEneNu3w7HriQr4qeelliq0jkgdCJFkAKlet/THnrIM8rMhzFKyhfcbSRk+WRex/vbD72m+0Fs/jiy+g8WCj0BqiM85H/CehAt9b+mF9N+9xNzymgbROGX+J6kFxVW5NTZtPHkE8k1Jfys42B9De5A6E/ngYqJmdi5lYk9T3xy8jE7sR6XsPywk+oqSGv8MaSVpUPYOZn36q+/HqNmJs18Pcko6iurlipkRn0OSJPu2Cm9+3a/cjfDHngi4HZ48yrHUWRMvndz6KuofmBhZmJ7ghIjNKiSWrcTKFeMlG82q5Bsd+u4x3TVtRNHDQvoki1BEV7DSSeh6bnEexZmLMbsTc4eUlNCaaWoq5JIowv2IVL+K191Hp3P8AXHEjbgyRkHIho2bGOJMm4zpnq6BWMUFcD9vTC+9mH3htyPbrywybgOWsmmfKs3y6ppgoMUrSFdf7pFjpPLnsfjcAcnfTSKEUCJvLY9COoxY/ChyOjpo88pveIpWhWOaiUgRiQAeY33IJGob98LWv6SZhqq/UbAglmvC/Evv0cGY0k8k5VUWR3DIUVbAiT7ukAWO+3zwWZdXQLm+VUuZzvWVdNTJArLqWKnCpZbKebFj94877C2JePiqlzLxoaxm8Nr3QPYgW+9cdRgeoOHp8vz6jl8CWeimnJjlkQ6W8rHU3723w7YEura0bSMYjJ0gQncYXo6RRZeY21IrecqOR7/XHcs6GhjlJvqbY8777/PfDOeOiink8Od4ZLi8aKvn52IG2rlz3ONmZZKJ4adlcReZkI0so381v6Y6JRClzQVFcYXj0GbxFOk7ao2Av87jEnPUxJRrMYXZG8shjALDARnUv6O4jJWVQs0rOjLuAHVNR/jghp6gtC88Mg87FpFUhvnbn9MSVkZjPM6ihzPL6mnSRCVQrpe4K/wA9tj6W+qvB+W09NDNRzxxSuXbxnZAWfcixPbY/TCNdRw5gIQrxSeI6qwYbqetjzBtexxrLapoK+hrka0dU1QhFrcpSV/Jz9TiD1LpH+Z8CTz1dPJkEcNPCsY13fQEYdV68sSHDuRScKy1qyBZo60L4ngJYAqWsQv8AxHlglaXTSjwzbUQdja4w4gBcBm37YvVWSucydRrWcLWR1NUQkNJDrBDaBe/O9sZh8lgoFhjMMg4iOJ5+kjeGd0lUo6mxU7EH1wPZlA9NUO1jodiQf5Yurifh1MyJLqsNaoOiT9mQdj3HY/8ATFcV1DLTSNT1sJVh95H6/wBcY+j1mGIxg/Invbq6/KUAA4YcwQuSL8xjcaySOEQMSeSjc98SFZlbIC1MdS/gJ3Hww1y4MlfGJAQp1I1wdtSld/rjcS9X5BnktTpLdM22wf8AE5ajmChtIQH8Ui7/AJ4luHpqenyjPnlbTO1GI4eZJ1MAR9CfpiBRvKPhh1TnxtMIUl2YBdC3a/pghRX6MWGc4m8pgSozWlikTxRJKqmMEebfluR9MWVn+UVWcZZS0FFQRQMf8v3geC407MQpFwOQ5fLEblfsnzOoaGSqr6FFJDPCS+q3MrcLz6fHBXnVeeEqSCggneSqeVn1ys7xQ7+UAtciwK7WJOrrcDGXaUexSDyI2hdEIxA7MeFV4fyZXzk0i1rbrql1sRfbQo2Ud2NyTyA6wAafS1T4ngU8im5cn7W3Ug377H6eivElYBmLtXTnMKu+ppA9oxceWwINxax+ZGIGprKirYGZy1tgOgGChWbkzg4rHHcKvZssNbxUgrm1RRxtIFI2ZlI0gjte30xc2cvPpp3iY6RIplRATqU7encn5YojgasWh4mpXmbQjkxN3F/9bYumvrBNTh45NQjR5PKdmKqSP5H64i0YMBuLcmR+a5fDXIsqqjsoDX7ggbgj5b+uEMt8amqY0La7kC8rWsDbkfnf5Y4iqPBaGmhDCNggjvtYttvc8idviR32RzV3pITUVJMY0sLb7nTvb4C+KToDZxXe910ryx+GafUgMaabsNuQ2HL88SNLURCCKKUMsqbLIhsVPb+mBlf0tUM9QY5JVlDFmQX3JueWJFp0LhBb/L0tb4dR9MEIlTJ6jmY51FJIFZoYpJNYFjstiD23O46Hlzw9WC3DOTyMGJSUE7bkMm/52xDcOI8lXmDKdb+5aUJN922H8sFtTAqUWX0fMiQHnuVVdv4rgT8GFTqFsCtLQRdGCgW+WJGkQqtjhllzr4EaJbyXVrG9iO/rviVjBsMHr4WJWDNpMXVAQMZja30jGYtmXxEJaZJ18KoGoHcG9iPgehwN8T5DBNThKuMyQ3ssybNH8T/Y+GC9gNi3MDGWDC5sQRYgi4thfVaNL/d0w6Ma0+qsobKmULnWR1WUhpJF8WmB8s8fL4Hsf73wPZ+8lBPHCjDVJEryW23vfSe4BAO+LL9rkkeWZcKakk8M1bBnTawVTe3zNv7OKtzMvO0dfModWAWw+G18RpKbEB9TuP67yT6pVUdD+5F1CxrHEFjZZLHW2oFW32t8sSnCVTT0edwy1d9Cq2lrXCsRscN6LL6qrIMC6Iyebbgenrgipcvp6OBnGjVa7yOdyPTsMEuvVVK9kxWiliQ54Ah9lfFNJJFNFTzqZALWK325deY3wLcS560kH6MpYIZauqdZFjlYEQ283JtjzIF/5DAPX5nI9YJKZjGsWyFTuByv898OqPhrMK1HkDosltRDPc8+vzwvXpkqIdjiGe8uCqDMhqiaWoneady8jm7sTuTjKYxiqiMx0x611N1AuL/ljdVTy0s7wTjTKjEMOeE8aI5GZnH6hvnXDLZkPf8AKjGZHu4UGyyeoPQ4lOF8yzGCmmoc8p5ookW61UlgFA6Mfhcat/XHfsymFZlM1M4JkppLj/dYbfmD9cEOaUcctPMoTYxMpHxBxDqDwYv6hU4iVXLClTAtLEuiJbIDuGHrfniD42z9ZIDAJhLM40Ix5WOzH4W2+uISDNxR0ZPuzSQQFVen8dlDRyLqU3G9wbfU4FqydZ6qSohjdI2a6q0hcqO1yBfAETMcYYMPcjy+WCBJ/ALg7mWme5G3IgfzBxO0uXx5zqiq2im3uhaBVnj25hgRqt2677dcA+RZnUUkaSQVJWx8ytcjftbfBXJxRlssCrmN0qCLrJFG6OfmRY4EQwMJwZFZJSSZFmWa09cCqwhJNQvZotY8w9LA7elumCWGaWmpJczrSpqJE008Cnbcmyj48/gDgJzHiKrzCqikgJkqVBiVkS8rrquA1uuw5eu+JyPL+IsxycZhVI1SFF0jWZbopPmYj5WO5ty2xDA9y6qPuFHsxqZZsuqI6l9cpl941H/zCRt/8AfniwYlJPpgF4Dy5KSeukZ3aRhEqIRYImnp33vvty5b4sCJbKMML1EGH7hm9JxmFMZjsy2JuVLA2wiVKqR3w7Zbg4SZLNc78sFzOIlGe2uZTxGkKtciCMMO25I+pP5DAzR5E80EMjRtJHo1GGPuLglrb9/72wbe13IqaF3z2orT40kgjjptA82wsL+liT8cVZ73UBkcSsGjN0INiu5Ox58zfA2DMODiFqZQQWGYf5dEjaVCgXAFlGw7AYh+JMyVZFSGlaWghlCzsCQsrjcpqH8vywxquIZJ8s2YipNldgLFue/x9evPnfEE9ZUCl9z8dzT6/E8K/lDd7d8KUaUhizR2/VArtWJSsskkjqqxqSSEBJCgnliSkzubw0iRNEaRqlixO45m/r2xFk3AH9jHc8olmZwiIDYaUFhtt/rjQatWxmIrYy9GcSyPK5eRizE3JOO1RWhd9dmQi6nsdr/wxwcL0EkUdR9umqNwUa5Itfa/xF74tjaJXOYvlub5hlYdsvqngMgGvTbzW5XuMWNwRxdJnRky/NlV6hYi8cyC3iBeYI5XtvfFWtEyO0RF2VtNu5vbFr+z7gtstU5lmSlamWMpHAdyisNyf3iOnTEOQOYN1BkPmuWQOHaFEierkenaIE2OghVIJ/eUDbphhRcMPWRRTwCKnaNA8glBZtV+WnoOWx3xL56mYUXEuhJtJjEkkLC+q7aiCCeVtfTscO8sFFTUsMczmMRsJGfciRixtc8vL6/64TyRGuComm4W/wBjRQUmW0zZgpZ2nIKGQ3uqrva3TflfFfZpJ+t/aiYTgkSxybFDf7uLzoUo5ZUkgnaxXT4bHUGG+9++Ks43p0kzV/AhBluSZr/fGwAt6WP19Mcj88yQPqSXBtNBRPBOixtKSC07XJXuFH1BPx6bYNa6olpp48zik0RhxHVdoydllI6j9lh2semKmyiV4YTYoCp1btiyMinqs3oX8CESxywsjic6UPcEi569Bir9yYX8KUdDBNWy0kZiapkDyxXuEdRYgeh529dtsFKjbArwLkDUFBDWz11RUzzQINLgKqKBsLDmQDa5N/hgrUWGCqeIuRzOwNsZjY5YzEzp1fCczWjJGO2wNce54MhyCeoVws7/AGcH++evyFz8sTyeBOxKc9rWcnM+I2pIpA1PQjwxbkXNtZ/gPlgFthxM5csWYsSSbk8zhEdzyGGfT2nbKiJmw364xV68zjbDzXxtdXVdvTF6wGMkzSi++2NmMBdRIthSKwOoIWt0PTHRQybtYL+6MMLUCOJTdiNTfkBtjkj1w/WmUiw3wyK6SQe+AXVMmMyysG6lm+ybh2jzCpmzerYyTUzBViJBCuR9899rWHe5xavhBCSAAOuKo9i2YyPnlXRyknx6YMB6x2AP0vi4G8rC/LljPcndgyxEDuPqVRlYrhE3j07jSyg30n7w+H87YFMlqkljleVYp4lJf7LlduQtb47H1tiV9qHEPhsmR0RBdzqqG/CxHkUHvcgn5YraAVcEUsdNNKkUu0scbEB7HkR13xBA7hq0OMGG8ueUlI5amiNNIF0+bdhvyA6H1PK/TENKpekmrKyMB5G+xh6m+4+Xc/AczhtkcUXiEyCM7ftXVj3G17c+3TEnCweeVWuykjTrHJR0G+1rn574UsswcRxKtsD5oxBVMZjzNxYeW+C7gDM6mo4gocqhYtDNOrOdxoC3a49duZ7YjuIMvj8QiNvKdwR64KPYjR0712ZVMtveYESOME/dVr6j/wDW2GUcWLmLWqUMuiFdESqALAW2GO8aU+UAY6O2LCAE6HLGY4xmLzsRZkY9MVz7TuE+IeJamjTLIqdqSBGZvEnCEuxsfoAN/U4sxuWEJCRyOLK+1sicVzPPjeyXi0sf1OmsOX62m+OP+yLi8IP1WlJubj3pMehY7/XCgxY3knMjbPOh9kfGN/8AudL/AM2mNp7KOMBzoYB/7uP+uPRtgemNYsl7J1OKgzzmvsq4wRrDLqe3f3uP+uFz7KeLQPLBT3/eqE/rj0J/fPGHBF1lgHEoawZ55Hsr4xPOlpSP/VJhGq9kvFzy6kooNwL/AK2nP649F2GMxR9S7jBkrWBPPWVezPjrKsxgr6Kmpo54WDKRVp8wd+RFwcXFVQ5t+ihLTUSe/mIEQtIpVXI3BbkQPztgjsMYcAY7pfEoPMPZrxdVyyTmlieWRizsalNyTcnnhbLfZrxTFFIKikgUk+VRUpffn1t/1xeuM2wMqCMQvqtnMpqP2eZ/G4kjpoFa248ZSDhaXgLiBhpWlhsOTGdQR6Yt7GYEdOpOZf8AUPKak9nPEMsWh4YP+YU2w94N4J4kyDiZKx4IDSTJ4dTpqFvbncC+9iB+eLYvhCslkWIx066p2B0Db4dduowRawvUG9pYYMxEccwPrjsIxPLDamlrQjLOgLC/3WB1HmOdgNja2/THVOa15Q9QgRQpBRWB3+OL4gxHGg4zCl77gfXGYmTP/9k="/>
          <p:cNvSpPr>
            <a:spLocks noChangeAspect="1" noChangeArrowheads="1"/>
          </p:cNvSpPr>
          <p:nvPr/>
        </p:nvSpPr>
        <p:spPr bwMode="auto">
          <a:xfrm>
            <a:off x="80963" y="-663575"/>
            <a:ext cx="1343025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data:image/jpg;base64,/9j/4AAQSkZJRgABAQAAAQABAAD/2wBDAAkGBwgHBgkIBwgKCgkLDRYPDQwMDRsUFRAWIB0iIiAdHx8kKDQsJCYxJx8fLT0tMTU3Ojo6Iys/RD84QzQ5Ojf/2wBDAQoKCg0MDRoPDxo3JR8lNzc3Nzc3Nzc3Nzc3Nzc3Nzc3Nzc3Nzc3Nzc3Nzc3Nzc3Nzc3Nzc3Nzc3Nzc3Nzc3Nzf/wAARCACfAKQDASIAAhEBAxEB/8QAHAAAAQQDAQAAAAAAAAAAAAAABgMEBQcAAQII/8QARRAAAgECBAQDBQQIAwUJAAAAAQIDBBEABRIhBjFBURMiYQcUcYGRIzJSoRUkQmKxwdHwFjPhJXKClPEXNENjdISSorP/xAAaAQACAwEBAAAAAAAAAAAAAAADBAECBQAG/8QALBEAAgIBBAEEAQQBBQAAAAAAAQIAAxEEEiExBRMiQVFhFCMyoUKBsdHw8f/aAAwDAQACEQMRAD8AOjNd2uxBw1rfGZRYm1+eG7y+LIzQFhIv34ZBZlPr/UbHoThWKRnj52PUHBB9iJtnoxOOUfdVi3w74VAkncxxKS7cgBiPqK+koJIo6l1jMjhFNrlmJtsPT++mDejoYqJCsYuxPmc82P8AfTFXcLCV1MwBPRlA8fcVZl+lK3KaZnpIqeVopfDNnkYbHf8AD6DA7k1bk9LRZguZ5fNWVUseilbxtMcR56iBYk3A68r4MfbjkgouIYM0iUiLMI/tG6eKgAPzK6T9cAmSZiuVZpDWtRwVYiJPgVC6kc2IFx6Gx+WHFCvXkCHCheBGDFr7OSOljiU4Vgy2sz+jgzuqenoGf7WQcrWvYm+wPK+9uxwnxFmn6ZzeozD3WCkExBEECBUTbpYDrc3O++I1VDMAzBQSASeQxzINvHEmSHEEVBTZxUwZPUtUUCMBDOxuZBYb8hbe+1tsO+DqDKszzpKfPswahotDM0wIG45Ak9/nhxxfwjPwzBl009dTVIroRKnhMSeVyRcbruLH15YHAbA74oqBxxOi1YkUNZPHDIZI0kZUcgAsAbA7E/xOCPKBwz/hDM3zFpBneq1IqyHzAad7aSBzN7ncA2scDNRBLTyGOeNo3AB0uN7EAjb4EHDmlhpWoayapqTHLGqCCJRcysx3J/dABv8AEYu+0CdHeUxsgeUXF9l9RiQDth1LTVa5dQVkqo1NLAiQyxbp5VAKejC24PW55HDUC/LGBqnL2kkT3XjFVNKgQ/8As6SRkYMpKsNwVNiMTWX8X55QsuiueZBt4c/2ikdt9/zxCKpLBbG56AYkxk7U0K1Ob1MOW05F1NQftHH7kY8zfQD1wFAxOFENqjp9ubyMfmGmWe0eCTbNqAxE85qaxAHwO/5nBdHmGXzR07x1yJ7yt4ROdDSD90NYn5YrrhzLqvNIxPwxlsHgiOT/AGnmLRzOHUXCrCDpRibfe1Wve+K8ztM1jzF2z6KrWsYXf3wMHI7+bp+WNTTaV2OGbE8frrNIzfsKZ6OnE0TDbWOd13Nu5HPCbVJWYi4sOmAT2KtWtl2a1E9XM1NEUjiikcsoNiWIBPP7owXiIu4Ysbnffri+0q5U84mVbwBiSqTAre2MwhHHZRdsZiMCU3NGddEsz3ZirofJIg3H+npyxGzzT0scviwmScL9n4Zssp6AfhJ7H5E8sTb+H7xFTl1WSZtCLexY2vt8t8TNTlFPPlE+W6mVJ4yruvO/f5HpjnYKOO4SpMsN3U895lV1ddXPPWM3i6tltbRboB0ti6+AeIWz/Jr1Fve6UiOYj9vbZvn/ABBxWuZZTVrl2aNmgtVZdLFEGK7uGvvq/aFrEfHaw2x37Oc6GT8QJHO+mmqwInvyBJ8p+tx/xYzQ7B/dPZ6nT16jRk1jlPr/AL8iWB7UskXOeDq0W+2o1NVDtvdAbj5rqH0x5ssL89jj166RyxtHKoMbqVYc7qRuP448n55l5yvOK7L3ufdaiSLcfhYi/wBADjc0L5Ur9TyLDmTPEeacO1nDeWUeU5V7tmUO9TMNWklh5gt2JPmA58uQ2wKHngpyHh/Ksw4ezTM67O4qWelUiKmZbs7XBBG/mBFxYC4JBOBgC2DhRyPqVklUZZnMmTpmlRT1bZeH0rNIGK3I5i/TYC422AwxpZnpqiKeMlXjdXUjoQbjEq3EVUeHlyL3qRKBZPEMOgbtckksBc8+R25dsRi+ADdZ1PXzD8sQhXHJE7MfcT59W8SZpJmOYsnjMAoVAQqKBYBRfYfzJwpwxKnvM9JKkIirIxHLNK1vCjDB2I6XOm3zxYnCz5VmEX+Lc4pqSCly+P3SkpIUHnkAvqtYAmzWC8gSTtiDhy6hzbMZPEysCTMnZo1gOg0wvs69Nt732IB5XvhS/V1odhjlGiuuRrF6EU4hzSj4Vz+WmoopKulq0SXMKWd193l1LcGIgXUgHZgfqMQWd5nk8UkRyXx54pLSO040tEL/AOX2LDe7bjlYc8HmS5dw9w1AZa+KmqbLoWpqVDyTN+GNDeygdueGHE/DGXcS05rOHqF6WtA1MHiMMcw7b7K3ryPXvgG+h2G8f6ylWovqUhGwDBzL8+rc1zKmyvL5YspoJZQrBJ1jLKOZeY2LG1/TlYYkvaDwInDWUJmUNVV5iZ6khqhwNMKWJGo7liTbfYbeuBvIMspZKmsosxVocysEpoag+Ghe+4Ynk1vug2BJ58sTyZpLSwQQVsMs1bSRinjFSbxwIpuo8LkXB/GDbbblg9tyUkYGMfjuFp012sJIOSfszjgPNuKcppGGRZT41LNMJJZJKdyJLC1tdwAB6d98OKigys1k+YcRVMlfWTSMy5bTzsyxAm4V5uoH4V+uGNdmNZmUvi11TLO1rAO1wB2A5AfAYdcOUUVXmsHjxsaaJvEn0qW8g6ADck8rDCL65mOEGM/M2k8FXSvq3tkDnEtTLkNBw7R0/gQUzsoJghQKi6t7AegsL3JNt8Jiu1SmlpE8aZbeIRssX+8eh9Bc/DnhvUe95mUnqddHSsCUUNaaQH/8x6Lv69MSVFTwwQRxU8KxIosqKNl+Hx788FrztyZ5a9lLmLx0iMgNRNI8h5lWKD4ADp9cZhyi+UWxmLYEqJUlNxPUf4opc3qrukMlxCp2VORUfIn4nF7008dTTRzwOrxSKGRl5MDvfHmlrhrHY4sT2acXpRhMmzJwIGb9XlJ2Rj+yT2J5ep+GM+m3k7vmez8v40NULKR/HjH4k5xXwzntXmprcvrYZKaXSs1NNFeyjpbcON2223PzFd1mVrU1pXLaeWnrAWL5e588ZU2IQ9e4HOx2vti/X3HfARxxwrS5u4raZmo8yjI0zQICZPRtvlfB2rVu55/S623StlOvqLcEcTnOsu8OrutbTWjmBB822zel+o7g+mKX9p0arxxmpQnTJIsouLfeRTy+N8G0PEFTl+ZRUHECTUAuStSpFqu+x1suzdNxuPXlic4iosr4jplpsyRTUTC1NPDHfT6q++w6+l772wzpL/RfLQF5WxiyDEpnJOH6rOKerqIJqWKCkjaSV5pQCoC3G3Pe1r2tzxCSNpJGLZy3h7KG4dkqKeljKRX94kqaqUMWAttoso58j3+teZ7l0aTNPSBBE+6RIzOUAHc88MvrVbKiBFbYzIUN1GNkFrsBcDmQOWC3i7hmPLYqBsvgcwvGokqCSQ7kfGwvvbliQj4NzmaBavMatDFKfFniO9tPMlQQCQAOowmdVXtBJ7hv075xiQ+RyztR00FQsr0odvCSEBmuSA23Qk2G/PboMEcPEUNDI1JlrwPmVQCs1Q7kR0w28inrYAC/f5Yja6KDLaB/0SZjNOxYmSIRPGAbAKByB3PrbA1DTV8cbSFaiOMciuwJ7YAoR2LzRtOpTTpUej+JZ+T5lQxyvNBFHJViye8VAvoI22bew5mwtz64Wqs+o4Y9eY588Up30JILr8EUE/W2OaXhTKajJv1sTxBo7ajUszBrA97H4YCMm4eD11WaiAGkpywZ7mx2uBcdeXwwJLUbJPxFTpWyAJLZvX8NcS+D75mM9PVIbeMlOXZkPMMCRe3Pn3tztgo4u4cy/J8ty+HM80hR/BEMdbPqEkrr+IAG6WIF+aWH3gbCrqQ+BMHgmjLFG/dYbHl69Ox+eCGdYc0ippHzHM696iRpGyxzqd5gbawQfKpHPkdrcrEN5UrsY8SlZtpffWeROo8lrveTBIiwAEBpZnCxrfkdfIg9Lc+eCvgxJBmg/R0QSKmv40srlWnJWw8lzZR59+u9sCozWpzFqOlkySeWmpiaTRRRsVVuagIQQXG9wdjbv5sS+T10/DGZLWHTVUdQxVpVFySPvDfdXXkVO/ythY1Grkiar6q3yClFbBH+P3LCrIJqnM5UjTUIyBYHZdu/8sO0imp9HjlAGNhvz9L98BcnHkFGtT7rA1RM8jsjEaFAJJFzzO2HWVLU8SZVDm1ZK0k6VR2G0aWYbhR6d/rgw1OcKJj3eLtqT1bBgZhxHYrfGY5BO9u/TGYYxEcyvPadwuctrzmlGn6pVPd1X/w5D/I8x637jALyHPHpmtpIK2llpqqJZYJFKujC4IOKO444PqeHaozQBpsukb7OTmUP4W/kevxxnXVYO4T2niPJh1FFp5+PzCHgPj4xLFleeSnwzZYqp/2eyufpY/Xvg5zmojjMVyt2bTrYXAuNvztjz2DY8sFeUcWpl1FDDm7PUwIzeCBuYrDYEcyCT05crgcrUuze2K+Y8fXSPXr4HyIUR09LV0L0lfCtfS0yya5Xj0q/iPeyC5tpF9+lhbngFy/NK7h6qePLamOtotRf3NpA8iL0IF7kgdt8QXFHFtbnSGAusNNq1yRx7eM34m7+g5AW7YHIpNM6kC6gg6e9sPCgqPeZ54vzgSwM/wAwlzXL6+bh5fFpq1FariU+eAg3dtP4TYHUPW9r7sfZ5RwZhUPUyyGSog30ub7W2P5W9LeuISfNWVqauoEFFWajqMLaRt6d/XBRwu36UrUr6eNMszNlsZtI92qr7WZehJA3XrzHXALa81kffzCVWbHB+JnFtTLDlsOXl9VNHN4kdxuo3su3QX2xM8P5xBSZC1TXVLBZjoUFrIH3+u3bA7xk0ssLmeJ6WqRyJqNl80dgSTfqLC4bqMQXDecJQu6SwxyiRfDV5QGEdyLkA7YSXTs1fu7E0muUOFU8GFVc0eeVFBT5cGkqWLQ6iAFddXlN78h5zfsMMpM8yqlrKumpIZ6kwKIaV1KhGYbySb35kC3oAMPRTVVJk602XRO+e50pSBF2aKl/bcknYsRa56AnEnxD7O6TJcvbMsvirKioLRBI/EASnP7TEixYXFh21dcOU0IK8v8APUnX60hlprOQv9mRHEvGaZpS03u0bx1CoNUaqfv/AC/s4Uyd8wOUx5RU5fPGkjlmswQSA8wd9+WCThvI6XL4oKtj7xVyM2uVxcqbXOm/Lt39emH1YoFQ0irqIBYACx9f4dLfngARFGAJnve5+YP0+VZeTZckp440vq8SnX+O5274Zy5TRU88klJTVUEJPiFqaTXoPcA7kfO/bBVHIJ9FVC7+G9g199J9ccw+HDNKPDHhnolx+XTFySRzB12NU25DzMyGtrYInngmWvWSxaqp1+1JGw8VOb25XHmHrtiuqiDN8nziRaOg8air5LpThjPDPc22YWIIJNuTryPW5Tm8/wCg62LMMvZhBMwSoAGwJ5N8On07Yka7iPKIYVdq+KlrtKlgAWDjsQOvrsfUjbBK7DXwRkGGL+q24e1vxxAiWNH8V4VlTwJPDqIJN3ga9rMRsQSCAw7bgHnZXs9V24PkETcqp7gdRZScVnnuZVM+YrneX+A50/aqIFDEcj4ltpFPf6gbYsb2c11LX8M1hy7XH4c4eSnl38Jio2V+bAgG1997G53MNQAd6df7R7UeRst03oXD3D5+4Yxt5fnjMdRBdAOMw1meejvhjiGk4iy8VNMdMq+WaEneNu3w7HriQr4qeelliq0jkgdCJFkAKlet/THnrIM8rMhzFKyhfcbSRk+WRex/vbD72m+0Fs/jiy+g8WCj0BqiM85H/CehAt9b+mF9N+9xNzymgbROGX+J6kFxVW5NTZtPHkE8k1Jfys42B9De5A6E/ngYqJmdi5lYk9T3xy8jE7sR6XsPywk+oqSGv8MaSVpUPYOZn36q+/HqNmJs18Pcko6iurlipkRn0OSJPu2Cm9+3a/cjfDHngi4HZ48yrHUWRMvndz6KuofmBhZmJ7ghIjNKiSWrcTKFeMlG82q5Bsd+u4x3TVtRNHDQvoki1BEV7DSSeh6bnEexZmLMbsTc4eUlNCaaWoq5JIowv2IVL+K191Hp3P8AXHEjbgyRkHIho2bGOJMm4zpnq6BWMUFcD9vTC+9mH3htyPbrywybgOWsmmfKs3y6ppgoMUrSFdf7pFjpPLnsfjcAcnfTSKEUCJvLY9COoxY/ChyOjpo88pveIpWhWOaiUgRiQAeY33IJGob98LWv6SZhqq/UbAglmvC/Evv0cGY0k8k5VUWR3DIUVbAiT7ukAWO+3zwWZdXQLm+VUuZzvWVdNTJArLqWKnCpZbKebFj94877C2JePiqlzLxoaxm8Nr3QPYgW+9cdRgeoOHp8vz6jl8CWeimnJjlkQ6W8rHU3723w7YEura0bSMYjJ0gQncYXo6RRZeY21IrecqOR7/XHcs6GhjlJvqbY8777/PfDOeOiink8Od4ZLi8aKvn52IG2rlz3ONmZZKJ4adlcReZkI0so381v6Y6JRClzQVFcYXj0GbxFOk7ao2Av87jEnPUxJRrMYXZG8shjALDARnUv6O4jJWVQs0rOjLuAHVNR/jghp6gtC88Mg87FpFUhvnbn9MSVkZjPM6ihzPL6mnSRCVQrpe4K/wA9tj6W+qvB+W09NDNRzxxSuXbxnZAWfcixPbY/TCNdRw5gIQrxSeI6qwYbqetjzBtexxrLapoK+hrka0dU1QhFrcpSV/Jz9TiD1LpH+Z8CTz1dPJkEcNPCsY13fQEYdV68sSHDuRScKy1qyBZo60L4ngJYAqWsQv8AxHlglaXTSjwzbUQdja4w4gBcBm37YvVWSucydRrWcLWR1NUQkNJDrBDaBe/O9sZh8lgoFhjMMg4iOJ5+kjeGd0lUo6mxU7EH1wPZlA9NUO1jodiQf5Yurifh1MyJLqsNaoOiT9mQdj3HY/8ATFcV1DLTSNT1sJVh95H6/wBcY+j1mGIxg/Invbq6/KUAA4YcwQuSL8xjcaySOEQMSeSjc98SFZlbIC1MdS/gJ3Hww1y4MlfGJAQp1I1wdtSld/rjcS9X5BnktTpLdM22wf8AE5ajmChtIQH8Ui7/AJ4luHpqenyjPnlbTO1GI4eZJ1MAR9CfpiBRvKPhh1TnxtMIUl2YBdC3a/pghRX6MWGc4m8pgSozWlikTxRJKqmMEebfluR9MWVn+UVWcZZS0FFQRQMf8v3geC407MQpFwOQ5fLEblfsnzOoaGSqr6FFJDPCS+q3MrcLz6fHBXnVeeEqSCggneSqeVn1ys7xQ7+UAtciwK7WJOrrcDGXaUexSDyI2hdEIxA7MeFV4fyZXzk0i1rbrql1sRfbQo2Ud2NyTyA6wAafS1T4ngU8im5cn7W3Ug377H6eivElYBmLtXTnMKu+ppA9oxceWwINxax+ZGIGprKirYGZy1tgOgGChWbkzg4rHHcKvZssNbxUgrm1RRxtIFI2ZlI0gjte30xc2cvPpp3iY6RIplRATqU7encn5YojgasWh4mpXmbQjkxN3F/9bYumvrBNTh45NQjR5PKdmKqSP5H64i0YMBuLcmR+a5fDXIsqqjsoDX7ggbgj5b+uEMt8amqY0La7kC8rWsDbkfnf5Y4iqPBaGmhDCNggjvtYttvc8idviR32RzV3pITUVJMY0sLb7nTvb4C+KToDZxXe910ryx+GafUgMaabsNuQ2HL88SNLURCCKKUMsqbLIhsVPb+mBlf0tUM9QY5JVlDFmQX3JueWJFp0LhBb/L0tb4dR9MEIlTJ6jmY51FJIFZoYpJNYFjstiD23O46Hlzw9WC3DOTyMGJSUE7bkMm/52xDcOI8lXmDKdb+5aUJN922H8sFtTAqUWX0fMiQHnuVVdv4rgT8GFTqFsCtLQRdGCgW+WJGkQqtjhllzr4EaJbyXVrG9iO/rviVjBsMHr4WJWDNpMXVAQMZja30jGYtmXxEJaZJ18KoGoHcG9iPgehwN8T5DBNThKuMyQ3ssybNH8T/Y+GC9gNi3MDGWDC5sQRYgi4thfVaNL/d0w6Ma0+qsobKmULnWR1WUhpJF8WmB8s8fL4Hsf73wPZ+8lBPHCjDVJEryW23vfSe4BAO+LL9rkkeWZcKakk8M1bBnTawVTe3zNv7OKtzMvO0dfModWAWw+G18RpKbEB9TuP67yT6pVUdD+5F1CxrHEFjZZLHW2oFW32t8sSnCVTT0edwy1d9Cq2lrXCsRscN6LL6qrIMC6Iyebbgenrgipcvp6OBnGjVa7yOdyPTsMEuvVVK9kxWiliQ54Ah9lfFNJJFNFTzqZALWK325deY3wLcS560kH6MpYIZauqdZFjlYEQ283JtjzIF/5DAPX5nI9YJKZjGsWyFTuByv898OqPhrMK1HkDosltRDPc8+vzwvXpkqIdjiGe8uCqDMhqiaWoneady8jm7sTuTjKYxiqiMx0x611N1AuL/ljdVTy0s7wTjTKjEMOeE8aI5GZnH6hvnXDLZkPf8AKjGZHu4UGyyeoPQ4lOF8yzGCmmoc8p5ookW61UlgFA6Mfhcat/XHfsymFZlM1M4JkppLj/dYbfmD9cEOaUcctPMoTYxMpHxBxDqDwYv6hU4iVXLClTAtLEuiJbIDuGHrfniD42z9ZIDAJhLM40Ix5WOzH4W2+uISDNxR0ZPuzSQQFVen8dlDRyLqU3G9wbfU4FqydZ6qSohjdI2a6q0hcqO1yBfAETMcYYMPcjy+WCBJ/ALg7mWme5G3IgfzBxO0uXx5zqiq2im3uhaBVnj25hgRqt2677dcA+RZnUUkaSQVJWx8ytcjftbfBXJxRlssCrmN0qCLrJFG6OfmRY4EQwMJwZFZJSSZFmWa09cCqwhJNQvZotY8w9LA7elumCWGaWmpJczrSpqJE008Cnbcmyj48/gDgJzHiKrzCqikgJkqVBiVkS8rrquA1uuw5eu+JyPL+IsxycZhVI1SFF0jWZbopPmYj5WO5ty2xDA9y6qPuFHsxqZZsuqI6l9cpl941H/zCRt/8AfniwYlJPpgF4Dy5KSeukZ3aRhEqIRYImnp33vvty5b4sCJbKMML1EGH7hm9JxmFMZjsy2JuVLA2wiVKqR3w7Zbg4SZLNc78sFzOIlGe2uZTxGkKtciCMMO25I+pP5DAzR5E80EMjRtJHo1GGPuLglrb9/72wbe13IqaF3z2orT40kgjjptA82wsL+liT8cVZ73UBkcSsGjN0INiu5Ox58zfA2DMODiFqZQQWGYf5dEjaVCgXAFlGw7AYh+JMyVZFSGlaWghlCzsCQsrjcpqH8vywxquIZJ8s2YipNldgLFue/x9evPnfEE9ZUCl9z8dzT6/E8K/lDd7d8KUaUhizR2/VArtWJSsskkjqqxqSSEBJCgnliSkzubw0iRNEaRqlixO45m/r2xFk3AH9jHc8olmZwiIDYaUFhtt/rjQatWxmIrYy9GcSyPK5eRizE3JOO1RWhd9dmQi6nsdr/wxwcL0EkUdR9umqNwUa5Itfa/xF74tjaJXOYvlub5hlYdsvqngMgGvTbzW5XuMWNwRxdJnRky/NlV6hYi8cyC3iBeYI5XtvfFWtEyO0RF2VtNu5vbFr+z7gtstU5lmSlamWMpHAdyisNyf3iOnTEOQOYN1BkPmuWQOHaFEierkenaIE2OghVIJ/eUDbphhRcMPWRRTwCKnaNA8glBZtV+WnoOWx3xL56mYUXEuhJtJjEkkLC+q7aiCCeVtfTscO8sFFTUsMczmMRsJGfciRixtc8vL6/64TyRGuComm4W/wBjRQUmW0zZgpZ2nIKGQ3uqrva3TflfFfZpJ+t/aiYTgkSxybFDf7uLzoUo5ZUkgnaxXT4bHUGG+9++Ks43p0kzV/AhBluSZr/fGwAt6WP19Mcj88yQPqSXBtNBRPBOixtKSC07XJXuFH1BPx6bYNa6olpp48zik0RhxHVdoydllI6j9lh2semKmyiV4YTYoCp1btiyMinqs3oX8CESxywsjic6UPcEi569Bir9yYX8KUdDBNWy0kZiapkDyxXuEdRYgeh529dtsFKjbArwLkDUFBDWz11RUzzQINLgKqKBsLDmQDa5N/hgrUWGCqeIuRzOwNsZjY5YzEzp1fCczWjJGO2wNce54MhyCeoVws7/AGcH++evyFz8sTyeBOxKc9rWcnM+I2pIpA1PQjwxbkXNtZ/gPlgFthxM5csWYsSSbk8zhEdzyGGfT2nbKiJmw364xV68zjbDzXxtdXVdvTF6wGMkzSi++2NmMBdRIthSKwOoIWt0PTHRQybtYL+6MMLUCOJTdiNTfkBtjkj1w/WmUiw3wyK6SQe+AXVMmMyysG6lm+ybh2jzCpmzerYyTUzBViJBCuR9899rWHe5xavhBCSAAOuKo9i2YyPnlXRyknx6YMB6x2AP0vi4G8rC/LljPcndgyxEDuPqVRlYrhE3j07jSyg30n7w+H87YFMlqkljleVYp4lJf7LlduQtb47H1tiV9qHEPhsmR0RBdzqqG/CxHkUHvcgn5YraAVcEUsdNNKkUu0scbEB7HkR13xBA7hq0OMGG8ueUlI5amiNNIF0+bdhvyA6H1PK/TENKpekmrKyMB5G+xh6m+4+Xc/AczhtkcUXiEyCM7ftXVj3G17c+3TEnCweeVWuykjTrHJR0G+1rn574UsswcRxKtsD5oxBVMZjzNxYeW+C7gDM6mo4gocqhYtDNOrOdxoC3a49duZ7YjuIMvj8QiNvKdwR64KPYjR0712ZVMtveYESOME/dVr6j/wDW2GUcWLmLWqUMuiFdESqALAW2GO8aU+UAY6O2LCAE6HLGY4xmLzsRZkY9MVz7TuE+IeJamjTLIqdqSBGZvEnCEuxsfoAN/U4sxuWEJCRyOLK+1sicVzPPjeyXi0sf1OmsOX62m+OP+yLi8IP1WlJubj3pMehY7/XCgxY3knMjbPOh9kfGN/8AudL/AM2mNp7KOMBzoYB/7uP+uPRtgemNYsl7J1OKgzzmvsq4wRrDLqe3f3uP+uFz7KeLQPLBT3/eqE/rj0J/fPGHBF1lgHEoawZ55Hsr4xPOlpSP/VJhGq9kvFzy6kooNwL/AK2nP649F2GMxR9S7jBkrWBPPWVezPjrKsxgr6Kmpo54WDKRVp8wd+RFwcXFVQ5t+ihLTUSe/mIEQtIpVXI3BbkQPztgjsMYcAY7pfEoPMPZrxdVyyTmlieWRizsalNyTcnnhbLfZrxTFFIKikgUk+VRUpffn1t/1xeuM2wMqCMQvqtnMpqP2eZ/G4kjpoFa248ZSDhaXgLiBhpWlhsOTGdQR6Yt7GYEdOpOZf8AUPKak9nPEMsWh4YP+YU2w94N4J4kyDiZKx4IDSTJ4dTpqFvbncC+9iB+eLYvhCslkWIx066p2B0Db4dduowRawvUG9pYYMxEccwPrjsIxPLDamlrQjLOgLC/3WB1HmOdgNja2/THVOa15Q9QgRQpBRWB3+OL4gxHGg4zCl77gfXGYmTP/9k="/>
          <p:cNvSpPr>
            <a:spLocks noChangeAspect="1" noChangeArrowheads="1"/>
          </p:cNvSpPr>
          <p:nvPr/>
        </p:nvSpPr>
        <p:spPr bwMode="auto">
          <a:xfrm>
            <a:off x="80963" y="-663575"/>
            <a:ext cx="1343025" cy="1304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2.gstatic.com/images?q=tbn:ANd9GcSExIVprhvW8gAn3gRRauYS9D7ewda0TH8r4UJP_6xXcoTfQtvttA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516" y="0"/>
            <a:ext cx="8272016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 Handguns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Colt Model 1860 was a .36 caliber handgun.</a:t>
            </a:r>
          </a:p>
          <a:p>
            <a:r>
              <a:rPr lang="en-US" dirty="0" smtClean="0"/>
              <a:t>The Figure Eight was  made specifically for Civil War use.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ices4antiques.com/item_images/medium/26/75/42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813435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Confederate Explosives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Confederacy used spherical 6 lb grenades.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upload.wikimedia.org/wikipedia/commons/thumb/6/6c/Gatling_gun.jpg/250px-Gatling_g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817245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Artillery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Union used a cannon called Napoleon, because it is lightweight, and is affective up to 1700 yards.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Union had a secret weapon called the Gatling Gun it was a six barrel gun that they would crank and it would fire rapidly.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civilwarmall.com/bookseller/images/swo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332"/>
            <a:ext cx="8143875" cy="68753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Blades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union used swords called sabers.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They used bayonets on the end of their rifles, they were called “life savers”.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votesprout.com/replica-images/replica-weapons-10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490" y="0"/>
            <a:ext cx="816689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Rifles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used the British made Enfield rifles because they were accurate, and had a .577 caliber bullet.</a:t>
            </a:r>
          </a:p>
          <a:p>
            <a:r>
              <a:rPr lang="en-US" dirty="0" smtClean="0"/>
              <a:t>Colt Army Model 1860 was a .36 caliber rifle, it was remodeled after the 1848 Dragoon.</a:t>
            </a:r>
          </a:p>
          <a:p>
            <a:r>
              <a:rPr lang="en-US" dirty="0" smtClean="0"/>
              <a:t>The 1850 Harpers Ferry Rifle was created to increase accuracy and soon became the mainstay of the Union Army.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1.bp.blogspot.com/_ccVCkKdw9ss/TQbo2dX2wPI/AAAAAAAAC4o/Z_roL5AyU64/s1600/Le_Mat_Revol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8" y="0"/>
            <a:ext cx="812636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Handguns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/>
          <a:lstStyle/>
          <a:p>
            <a:r>
              <a:rPr lang="en-US" dirty="0" smtClean="0"/>
              <a:t>The Colt Model 1860 was a .44 caliber six shot revolver, over 146,800 were purchased.</a:t>
            </a:r>
          </a:p>
          <a:p>
            <a:r>
              <a:rPr lang="en-US" dirty="0" smtClean="0"/>
              <a:t>The Colt Navy revolver was a.36 caliber six shot weapon, over 215,000 were sold.</a:t>
            </a:r>
          </a:p>
          <a:p>
            <a:r>
              <a:rPr lang="en-US" dirty="0" smtClean="0"/>
              <a:t>The LeMat Revolver was equipped with two barrels that can hold nine .40 caliber rounds, and a .63 caliber round. It also came with the option to get either an eight or a twenty gauge shotgun barrel.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pload.wikimedia.org/wikipedia/en/f/fd/1_lb_box_ketch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44" y="0"/>
            <a:ext cx="825817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Explosives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Union Army used DuPont explosives during the civil war.</a:t>
            </a:r>
          </a:p>
          <a:p>
            <a:r>
              <a:rPr lang="en-US" dirty="0" smtClean="0"/>
              <a:t>They also used Ketchum grenades that would detonate on impact.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mericanreflections.us/wp-content/uploads/2011/04/Artillery-Civil-War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534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 artillery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They used a cannon called the 24-Pound Howitzer that fired a 18.4 lb ball.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historyshop.piratemerch.com/images/civil_war_sword_06-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8153400" cy="68580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 blades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the Union the Confederacy used bayonets on their rifles.</a:t>
            </a:r>
          </a:p>
          <a:p>
            <a:r>
              <a:rPr lang="en-US" dirty="0" smtClean="0"/>
              <a:t>The Confederacy also used sabers.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9thvirginiainfantry.com/3%20Band%20Enfield%20Rif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0" y="0"/>
            <a:ext cx="8179536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 Rifles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used the 1853 Springfield Musket, which shot a .58 caliber minie ball.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3">
      <a:dk1>
        <a:srgbClr val="FF0000"/>
      </a:dk1>
      <a:lt1>
        <a:srgbClr val="FFFF00"/>
      </a:lt1>
      <a:dk2>
        <a:srgbClr val="0000EE"/>
      </a:dk2>
      <a:lt2>
        <a:srgbClr val="3F3FFF"/>
      </a:lt2>
      <a:accent1>
        <a:srgbClr val="FE19FF"/>
      </a:accent1>
      <a:accent2>
        <a:srgbClr val="FF0000"/>
      </a:accent2>
      <a:accent3>
        <a:srgbClr val="76923C"/>
      </a:accent3>
      <a:accent4>
        <a:srgbClr val="0000BF"/>
      </a:accent4>
      <a:accent5>
        <a:srgbClr val="4BACC6"/>
      </a:accent5>
      <a:accent6>
        <a:srgbClr val="FFC000"/>
      </a:accent6>
      <a:hlink>
        <a:srgbClr val="0000FF"/>
      </a:hlink>
      <a:folHlink>
        <a:srgbClr val="FE66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138</TotalTime>
  <Words>334</Words>
  <Application>Microsoft Office PowerPoint</Application>
  <PresentationFormat>On-screen Show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Civil War weapon technology</vt:lpstr>
      <vt:lpstr>Union Artillery</vt:lpstr>
      <vt:lpstr>Union Blades</vt:lpstr>
      <vt:lpstr>Union Rifles</vt:lpstr>
      <vt:lpstr>Union Handguns</vt:lpstr>
      <vt:lpstr>Union Explosives</vt:lpstr>
      <vt:lpstr>Confederate artillery</vt:lpstr>
      <vt:lpstr>Confederate blades</vt:lpstr>
      <vt:lpstr>confederate Rifles</vt:lpstr>
      <vt:lpstr>Confederate Handguns</vt:lpstr>
      <vt:lpstr>Confederate Explosives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weapon technology</dc:title>
  <dc:creator>PVI Student</dc:creator>
  <cp:lastModifiedBy>PV</cp:lastModifiedBy>
  <cp:revision>19</cp:revision>
  <dcterms:created xsi:type="dcterms:W3CDTF">2011-05-31T12:36:40Z</dcterms:created>
  <dcterms:modified xsi:type="dcterms:W3CDTF">2011-06-09T11:55:22Z</dcterms:modified>
</cp:coreProperties>
</file>